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84" r:id="rId15"/>
    <p:sldId id="292" r:id="rId16"/>
    <p:sldId id="285" r:id="rId17"/>
    <p:sldId id="286" r:id="rId18"/>
    <p:sldId id="287" r:id="rId19"/>
    <p:sldId id="293" r:id="rId20"/>
    <p:sldId id="294" r:id="rId21"/>
    <p:sldId id="290" r:id="rId22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20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kafka</a:t>
          </a:r>
        </a:p>
      </dsp:txBody>
      <dsp:txXfrm>
        <a:off x="120" y="1301263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12/07/2022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(): 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</a:t>
            </a:r>
            <a:r>
              <a:rPr lang="it-IT" b="1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(): 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</a:t>
            </a:r>
            <a:r>
              <a:rPr lang="it-IT" b="1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NORT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0935D1-06C3-9F12-78EE-68DF04F7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551307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37" y="1966127"/>
            <a:ext cx="5630927" cy="4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</a:t>
            </a:r>
            <a:r>
              <a:rPr lang="it-IT" dirty="0"/>
              <a:t>: 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</a:t>
            </a:r>
            <a:r>
              <a:rPr lang="it-IT" dirty="0"/>
              <a:t>: 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</a:t>
            </a:r>
            <a:r>
              <a:rPr lang="it-IT" dirty="0"/>
              <a:t>: 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execute</a:t>
            </a:r>
            <a:r>
              <a:rPr lang="it-IT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(): 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722</TotalTime>
  <Words>1850</Words>
  <Application>Microsoft Office PowerPoint</Application>
  <PresentationFormat>Widescreen</PresentationFormat>
  <Paragraphs>115</Paragraphs>
  <Slides>18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3</vt:lpstr>
      <vt:lpstr>Query 3 - Implementazione griglia 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6</cp:revision>
  <dcterms:created xsi:type="dcterms:W3CDTF">2022-07-09T10:02:08Z</dcterms:created>
  <dcterms:modified xsi:type="dcterms:W3CDTF">2022-07-12T17:31:02Z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